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5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83CCB6-BE77-4FB4-994A-6415E1622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567D980-A73B-4B66-9653-27AA190925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BC5DC48-B005-4FB9-A4C7-5076710A7D7A}" type="datetimeFigureOut">
              <a:rPr lang="ja-JP" altLang="en-US"/>
              <a:pPr>
                <a:defRPr/>
              </a:pPr>
              <a:t>2023/3/17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EA4655B-E9EB-4097-8796-187BE99F9C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656A072-B6A9-475A-A63C-082B967C3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6142BF-9902-41B9-A809-54F5545ABC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4585E-6254-4154-BFCE-34DC4CE5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3356-B1FB-4151-A090-8DED3B015573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888010-0B50-46FC-89EA-132FE563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14963-3622-4892-99EF-ABFEEEB2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F0E1-4BC9-437E-887C-8CA98B3B0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8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78075-349F-40BD-A578-6CECD143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86D2-6BFB-4DF0-8C56-A2B748043B56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0F908-CB10-49E7-BA00-96313A3E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3C510-9AEC-44D6-9C43-0CD5B773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8704-53B6-432A-A1DA-CA032E48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1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789B5-4A7A-4DBC-9139-0E4E1B5E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FFA2-3489-4846-8D78-3CACEC4BF7B0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F27507-3B64-4180-BF30-A1678E78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1C6F98-EFD7-4C86-A1C0-3AF37619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B9E5-E073-4EF9-97C2-D97A734D9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95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DF9DD-C80F-4C3D-B574-B304A721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05C5-7A3F-42A5-9A98-B105970244F9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E09-A9FB-4001-BEA7-10F87998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E344A-3802-430B-8A62-0C24BC67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FADD-BE5B-4A62-82F2-25CD7096D0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1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61CE8-CA2B-4896-87CA-BE3C86D4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6A60-90AB-4BCC-A788-37073D4BE61E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046BD-F6A6-4948-BDDD-33154A1C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0E5C2-B99B-43B1-8465-78A91C3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A588-6934-4A82-AEB4-CDF568A4F7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906C54-B2FD-47DB-BF16-131EDD30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159-7FCF-41F7-8C7C-0375BF45F00B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D265-DE09-4D33-88D5-FDD87845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95653-34EF-45A9-BB61-DC3885E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D55B-5EBE-45DC-B80F-2419BBC0C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5B31726-2B45-4811-B262-17D46949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98E3-3DEF-4DFE-8502-9FF2694DF83A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E219F6F-A1A5-4E5A-85D7-CFA132AB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61CE34-AD87-422D-A20E-CD3D2E64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97BE-45B1-4AA8-A1BF-C2242588A1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0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6E6F17D-0E08-42C5-AA19-77F5B85F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C4D2-8792-49F2-A63B-87FCAF83041F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BA51155-5924-4927-8496-36E667B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63126C0-F41E-42DC-953C-15B87312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0078-F8F5-47E2-913D-68DA55070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8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4347263-8B9C-492C-AC4D-CC286E11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188A-8533-4EF7-9442-E098E205089E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C4EC206-DC52-4A5E-B3CB-03B68A91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F49202-6F18-4317-BDC4-AB4129A2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BFDC-3685-46EE-A25B-D18D08FC79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55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629ACC5-59F1-4B6D-9CE0-CB3D907D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C8E3-87A4-4861-8F11-D9FD6350BF31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EC56724-FDF6-41BF-91F4-1AC1F10E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FA87791-4154-40D4-B453-F2074A05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8CDD-6519-42AA-ABAE-5D2399DB5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37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031C72-648E-4775-8129-2892016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07A7-D589-437B-B4DF-6109F84127E4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BCD61E4-FDA7-44B2-80C4-DE7CD268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5983124-42E8-4553-B06A-7AD56BA3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940A-70ED-4285-9FD4-167C751194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1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978ADC-5F30-41FA-84BE-8ACCEE1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976A-EEA6-40F7-9BBC-B9FBBA4CB8C1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91ECC7E-7CB1-4FB0-B974-BECD6A57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F7E987-5805-45C7-A5C9-1EC1261D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F9AA-924F-4B14-A182-53E61A680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1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E3CEA21-8D25-472B-BD7B-1500B087AB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515DF83-0ACE-4CC3-896F-8BE6990247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D7530-E2B7-4483-8DE6-9913D0F30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1B6E4E-702A-4961-AF61-D71A856D29D3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A9B4B-859C-4725-8398-B76100BE9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D237D-3F68-435E-98BD-373D1A9F0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222A0-8E60-4267-8889-F8C7EFFDE9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363E3826-3A94-4B8C-9983-C02213E0BF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210185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2" name="テキスト ボックス 1">
            <a:extLst>
              <a:ext uri="{FF2B5EF4-FFF2-40B4-BE49-F238E27FC236}">
                <a16:creationId xmlns:a16="http://schemas.microsoft.com/office/drawing/2014/main" id="{60853DA1-B0E5-4C6F-8DD5-8DF142BE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420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</a:t>
            </a:r>
            <a:r>
              <a:rPr lang="en-US" altLang="ja-JP" sz="2200"/>
              <a:t>※</a:t>
            </a:r>
            <a:r>
              <a:rPr lang="ja-JP" altLang="en-US" sz="2200"/>
              <a:t>以上の中から、該当するものを記載してください。）</a:t>
            </a:r>
          </a:p>
        </p:txBody>
      </p:sp>
      <p:sp>
        <p:nvSpPr>
          <p:cNvPr id="3103" name="テキスト ボックス 3">
            <a:extLst>
              <a:ext uri="{FF2B5EF4-FFF2-40B4-BE49-F238E27FC236}">
                <a16:creationId xmlns:a16="http://schemas.microsoft.com/office/drawing/2014/main" id="{97CB3E4F-4521-4530-90E8-7B3ADEAF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9540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46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日本産婦人科手術学会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04" name="Text Box 47">
            <a:extLst>
              <a:ext uri="{FF2B5EF4-FFF2-40B4-BE49-F238E27FC236}">
                <a16:creationId xmlns:a16="http://schemas.microsoft.com/office/drawing/2014/main" id="{2ABB5579-7534-4761-8741-EFD2A105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68413"/>
            <a:ext cx="77390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  <a:r>
              <a:rPr lang="ja-JP" altLang="en-US" sz="2400" u="sng">
                <a:latin typeface="ＭＳ Ｐゴシック" panose="020B0600070205080204" pitchFamily="50" charset="-128"/>
              </a:rPr>
              <a:t>　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1820</TotalTime>
  <Words>146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MACC-003</cp:lastModifiedBy>
  <cp:revision>53</cp:revision>
  <cp:lastPrinted>2018-05-16T01:56:01Z</cp:lastPrinted>
  <dcterms:created xsi:type="dcterms:W3CDTF">2011-01-05T06:58:11Z</dcterms:created>
  <dcterms:modified xsi:type="dcterms:W3CDTF">2023-03-17T01:00:37Z</dcterms:modified>
</cp:coreProperties>
</file>